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a고딕10" panose="02020600000000000000" pitchFamily="18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a타임머신" panose="02020600000000000000" pitchFamily="18" charset="-127"/>
      <p:regular r:id="rId1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D0"/>
    <a:srgbClr val="EADEE0"/>
    <a:srgbClr val="FFCCCC"/>
    <a:srgbClr val="FF99CC"/>
    <a:srgbClr val="FF6699"/>
    <a:srgbClr val="CB87C0"/>
    <a:srgbClr val="F8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BAE6CB-DB87-4297-9ADD-C055B25FF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663F3F2-C53F-423A-BA7A-6F35ABDE4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5E5C23-94BB-4A73-9FC4-2C9C7461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FF7E99-702A-4A8C-869F-5ABA2DEB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DA92E9-4A6E-4C77-A22D-2AB01FED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5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A63A3-2A71-4D3D-9FF3-9FF0E105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C5BFD98-5E0B-453F-8ABD-034E84D2E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B54974-2A79-4A13-9324-05104C89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677247-8328-43A5-A13C-F15EA810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CDE028-8A1B-479B-8372-63742461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47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21AA3BD-35E1-42EA-8708-2FA11AFD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5D141AB-A883-4984-8048-B312F7B6D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AF04A2-43A8-4A42-BF64-5482A188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2157B7-7339-41F0-BA09-C8A895E46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F07464-0493-45E4-8C88-A9613A68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330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23857A-4F93-49F6-9877-16173321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3C2E2A-F377-432C-A41D-2FC15501B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C108B7-B74D-412D-81E6-ED0AD813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86B8AE-B85F-4B8C-BD55-0438E109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E5D0AE-4EEB-4931-914A-AFA54B50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12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2F2A09-184B-47E8-86B4-DB6D68E5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8C4882-9C6D-4C1E-BDCE-A4AC40756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0D57A3-FC0C-4769-A4CB-9383C4EB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853441-C148-43CB-A9DE-C87B8E56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8FB57C-0A08-47E1-B306-A98A63AA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15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692CD5-5A76-4494-9A25-FAE24864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735555-D07F-406A-9820-128645775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DFD80F4-94C9-456A-9B67-B31017AFC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2E65A2-6C59-4A4A-8D2C-67F33105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A8483F-8789-4F54-B2E8-30FF5F71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96E670-C2E2-482A-9C8A-5404BBCD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2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1CDB4D-F8C4-4AD7-90A9-ADBBB5A4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B9FCFA-5F65-4144-9E57-234F7BE24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CCBB73-F970-48EA-82CF-42EFBF1DB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CDD04AF-7235-4C4C-A65D-6849F8EFC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0FBAB61-F656-4BAE-A3F8-0BA843777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696FE8F-95B5-49FB-99AB-A21FA53E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085D86-F692-4B2A-B96C-89D98EFB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A315A59-9CBF-4231-BBC4-06627BF3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76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B0C8F4-D0A7-4E3C-8285-EBDD348F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D9BDCF7-ED9C-4CC1-BDEE-00933255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AC7B5E5-443C-4D7F-905A-9330D0B9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A272427-F57D-4337-A5CB-16DC5932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7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D02E63-542B-49CC-8055-1E76392E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624CA3-3784-4B87-9B5B-E25B838A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F33185-8B02-4933-84F8-AE2A8BA1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55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7530DE-BC4D-4975-A825-6C1FDEE0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D8B192-E456-46CB-B85A-1E49BBA44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0B67D8-18DE-492A-BC5E-235082CC7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E0BCC6-FE33-4D8E-9B48-981E16D5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9574A1-811C-4739-AF08-36302ADE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7810DC-D547-46DD-A6CF-C86A2F22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3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47C07F-58E8-4004-9433-52B92CF2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EB43E31-2116-4B04-98A8-7B7B89545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D6E27C2-1646-4900-91A4-F09DF2BF2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B87BC7-576D-44FB-B024-2FA75497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B2E1F8-F6C5-42E1-96B9-51E56DD9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43BBAA-64DE-42D6-B961-29957F86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5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79D5A5-D328-4CC5-8A85-547A8A0F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9A6419-25E4-4B99-BE4B-B89E98562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CE3CAA-4BCA-42F8-8960-BF70799E1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5E67-2CD5-4EA4-94B4-C8D009E62505}" type="datetimeFigureOut">
              <a:rPr lang="ko-KR" altLang="en-US" smtClean="0"/>
              <a:t>2017-11-19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08DBF2-074C-4280-AE0A-6DB22C1BD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BDD647-BF69-4453-ADA3-52DE24E7B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58A9-A513-46B8-B0C9-2C8985E4F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64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1B9D4A5-FD93-4EFA-B8E5-A395E8C23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8CFB33-35C4-4E90-866F-37ADBF9A809B}"/>
              </a:ext>
            </a:extLst>
          </p:cNvPr>
          <p:cNvSpPr txBox="1"/>
          <p:nvPr/>
        </p:nvSpPr>
        <p:spPr>
          <a:xfrm rot="21108990">
            <a:off x="1143716" y="3424014"/>
            <a:ext cx="7769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0" dirty="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43000">
                      <a:schemeClr val="accent4"/>
                    </a:gs>
                    <a:gs pos="67000">
                      <a:schemeClr val="accent4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마동석 </a:t>
            </a:r>
            <a:endParaRPr lang="en-US" altLang="ko-KR" sz="8000" dirty="0"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43000">
                    <a:schemeClr val="accent4"/>
                  </a:gs>
                  <a:gs pos="67000">
                    <a:schemeClr val="accent4"/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13500000" scaled="1"/>
                <a:tileRect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  <a:p>
            <a:r>
              <a:rPr lang="en-US" altLang="ko-KR" sz="8000" dirty="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43000">
                      <a:schemeClr val="accent4"/>
                    </a:gs>
                    <a:gs pos="67000">
                      <a:schemeClr val="accent4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      </a:t>
            </a:r>
            <a:r>
              <a:rPr lang="ko-KR" altLang="en-US" sz="8000" dirty="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43000">
                      <a:schemeClr val="accent4"/>
                    </a:gs>
                    <a:gs pos="67000">
                      <a:schemeClr val="accent4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템플릿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E9860E90-0F08-446A-A7A3-6491240B3BD1}"/>
              </a:ext>
            </a:extLst>
          </p:cNvPr>
          <p:cNvCxnSpPr>
            <a:cxnSpLocks/>
          </p:cNvCxnSpPr>
          <p:nvPr/>
        </p:nvCxnSpPr>
        <p:spPr>
          <a:xfrm flipV="1">
            <a:off x="1018986" y="4569942"/>
            <a:ext cx="5143500" cy="685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14F65C1-7FEE-401C-9989-01E23C566CC6}"/>
              </a:ext>
            </a:extLst>
          </p:cNvPr>
          <p:cNvCxnSpPr>
            <a:cxnSpLocks/>
          </p:cNvCxnSpPr>
          <p:nvPr/>
        </p:nvCxnSpPr>
        <p:spPr>
          <a:xfrm flipV="1">
            <a:off x="3285936" y="5483313"/>
            <a:ext cx="5143500" cy="685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90C1F99-237D-4660-97F4-A5F8139EC5AB}"/>
              </a:ext>
            </a:extLst>
          </p:cNvPr>
          <p:cNvSpPr txBox="1"/>
          <p:nvPr/>
        </p:nvSpPr>
        <p:spPr>
          <a:xfrm>
            <a:off x="9752397" y="5678715"/>
            <a:ext cx="2439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1</a:t>
            </a:r>
            <a:r>
              <a:rPr lang="ko-KR" altLang="en-US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조</a:t>
            </a:r>
            <a:endParaRPr lang="en-US" altLang="ko-KR" sz="1600" spc="3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  <a:p>
            <a:pPr algn="r"/>
            <a:r>
              <a:rPr lang="en-US" altLang="ko-KR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21601001</a:t>
            </a:r>
            <a:r>
              <a:rPr lang="ko-KR" altLang="en-US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마동석</a:t>
            </a:r>
            <a:endParaRPr lang="en-US" altLang="ko-KR" sz="1600" spc="3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  <a:p>
            <a:pPr algn="r"/>
            <a:r>
              <a:rPr lang="en-US" altLang="ko-KR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21601001</a:t>
            </a:r>
            <a:r>
              <a:rPr lang="ko-KR" altLang="en-US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마동석</a:t>
            </a:r>
            <a:endParaRPr lang="en-US" altLang="ko-KR" sz="1600" spc="3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  <a:p>
            <a:pPr algn="r"/>
            <a:r>
              <a:rPr lang="en-US" altLang="ko-KR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21601001</a:t>
            </a:r>
            <a:r>
              <a:rPr lang="ko-KR" altLang="en-US" sz="1600" spc="3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마동석</a:t>
            </a:r>
            <a:endParaRPr lang="en-US" altLang="ko-KR" sz="1600" spc="3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  <a:p>
            <a:pPr algn="r"/>
            <a:endParaRPr lang="ko-KR" altLang="en-US" sz="1600" spc="3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AC15A7-1461-40E7-AA61-CBF7D9E2E1ED}"/>
              </a:ext>
            </a:extLst>
          </p:cNvPr>
          <p:cNvSpPr txBox="1"/>
          <p:nvPr/>
        </p:nvSpPr>
        <p:spPr>
          <a:xfrm>
            <a:off x="116114" y="116114"/>
            <a:ext cx="438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범죄대학교 </a:t>
            </a:r>
            <a:r>
              <a:rPr lang="ko-KR" altLang="en-US" sz="1600" dirty="0" err="1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형사과</a:t>
            </a:r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 기말 </a:t>
            </a:r>
            <a:r>
              <a:rPr lang="ko-KR" altLang="en-US" sz="1600" dirty="0" err="1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레포트</a:t>
            </a:r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119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A105480-D7A2-463F-95B1-CEFDDF9A6E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FB81B3-0F4E-4206-AACB-BC72396E539C}"/>
              </a:ext>
            </a:extLst>
          </p:cNvPr>
          <p:cNvSpPr txBox="1"/>
          <p:nvPr/>
        </p:nvSpPr>
        <p:spPr>
          <a:xfrm rot="21108990">
            <a:off x="1139388" y="3363513"/>
            <a:ext cx="86198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TO BE</a:t>
            </a:r>
            <a:r>
              <a:rPr lang="ko-KR" altLang="en-US" sz="8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 </a:t>
            </a:r>
            <a:endParaRPr lang="en-US" altLang="ko-KR" sz="8000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  <a:p>
            <a:r>
              <a:rPr lang="en-US" altLang="ko-KR" sz="8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      CONTINUE</a:t>
            </a:r>
            <a:endParaRPr lang="ko-KR" altLang="en-US" sz="8000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140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77937C4-CBE5-4675-B384-268F98AAB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653CA9-2E34-4558-B70B-F9D4F295E00F}"/>
              </a:ext>
            </a:extLst>
          </p:cNvPr>
          <p:cNvSpPr txBox="1"/>
          <p:nvPr/>
        </p:nvSpPr>
        <p:spPr>
          <a:xfrm>
            <a:off x="1657350" y="3167390"/>
            <a:ext cx="887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발표 시작할 건데 조용히 좀 부탁 드립니다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.</a:t>
            </a:r>
            <a:endParaRPr lang="ko-KR" altLang="en-US" sz="2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56385C-CE9C-4057-B3BC-92211944AA83}"/>
              </a:ext>
            </a:extLst>
          </p:cNvPr>
          <p:cNvSpPr txBox="1"/>
          <p:nvPr/>
        </p:nvSpPr>
        <p:spPr>
          <a:xfrm>
            <a:off x="116114" y="116114"/>
            <a:ext cx="438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범죄대학교 </a:t>
            </a:r>
            <a:r>
              <a:rPr lang="ko-KR" altLang="en-US" sz="1600" dirty="0" err="1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형사과</a:t>
            </a:r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 기말 </a:t>
            </a:r>
            <a:r>
              <a:rPr lang="ko-KR" altLang="en-US" sz="1600" dirty="0" err="1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레포트</a:t>
            </a:r>
            <a:r>
              <a:rPr lang="ko-KR" altLang="en-US" sz="16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25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0CB3A96-C39C-4332-B9E9-BFC14BE335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B07C45-84C6-4277-9A19-EBCB5C742628}"/>
              </a:ext>
            </a:extLst>
          </p:cNvPr>
          <p:cNvSpPr txBox="1"/>
          <p:nvPr/>
        </p:nvSpPr>
        <p:spPr>
          <a:xfrm>
            <a:off x="304800" y="1905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감사합니다</a:t>
            </a:r>
            <a:r>
              <a:rPr lang="en-US" altLang="ko-KR" sz="28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.</a:t>
            </a:r>
          </a:p>
          <a:p>
            <a:r>
              <a:rPr lang="ko-KR" altLang="en-US" sz="28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다음과 같은 순서로</a:t>
            </a:r>
            <a:endParaRPr lang="en-US" altLang="ko-KR" sz="28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  <a:p>
            <a:r>
              <a:rPr lang="ko-KR" altLang="en-US" sz="28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발표를 시작하겠습니다</a:t>
            </a:r>
            <a:r>
              <a:rPr lang="en-US" altLang="ko-KR" sz="2800" dirty="0">
                <a:solidFill>
                  <a:schemeClr val="bg1"/>
                </a:solidFill>
                <a:latin typeface="a고딕10" panose="02020600000000000000" pitchFamily="18" charset="-127"/>
                <a:ea typeface="a고딕10" panose="02020600000000000000" pitchFamily="18" charset="-127"/>
              </a:rPr>
              <a:t>.</a:t>
            </a:r>
            <a:endParaRPr lang="ko-KR" altLang="en-US" sz="2800" dirty="0">
              <a:solidFill>
                <a:schemeClr val="bg1"/>
              </a:solidFill>
              <a:latin typeface="a고딕10" panose="02020600000000000000" pitchFamily="18" charset="-127"/>
              <a:ea typeface="a고딕10" panose="02020600000000000000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A119F25-5595-474E-9602-3D96901741C5}"/>
              </a:ext>
            </a:extLst>
          </p:cNvPr>
          <p:cNvSpPr/>
          <p:nvPr/>
        </p:nvSpPr>
        <p:spPr>
          <a:xfrm>
            <a:off x="8048625" y="885825"/>
            <a:ext cx="3257550" cy="50863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764360-2A01-4824-B356-EC9193671063}"/>
              </a:ext>
            </a:extLst>
          </p:cNvPr>
          <p:cNvSpPr txBox="1"/>
          <p:nvPr/>
        </p:nvSpPr>
        <p:spPr>
          <a:xfrm>
            <a:off x="8534400" y="139065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CB87C0"/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CONTENTS</a:t>
            </a:r>
            <a:endParaRPr lang="ko-KR" altLang="en-US" dirty="0">
              <a:solidFill>
                <a:srgbClr val="CB87C0"/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26C253-E81C-4DB1-AF45-85EA2CDE6C47}"/>
              </a:ext>
            </a:extLst>
          </p:cNvPr>
          <p:cNvSpPr txBox="1"/>
          <p:nvPr/>
        </p:nvSpPr>
        <p:spPr>
          <a:xfrm>
            <a:off x="8377238" y="2080320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01.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5A6AB-F4E2-4668-9F8B-CDCDA8FC4DD0}"/>
              </a:ext>
            </a:extLst>
          </p:cNvPr>
          <p:cNvSpPr txBox="1"/>
          <p:nvPr/>
        </p:nvSpPr>
        <p:spPr>
          <a:xfrm>
            <a:off x="8377238" y="3290410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01.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D70EC-D2A2-44F2-A5C0-E263ED096E78}"/>
              </a:ext>
            </a:extLst>
          </p:cNvPr>
          <p:cNvSpPr txBox="1"/>
          <p:nvPr/>
        </p:nvSpPr>
        <p:spPr>
          <a:xfrm>
            <a:off x="8377238" y="4505144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01.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E780EB-F8C8-452E-8E6D-91B6C266B7F3}"/>
              </a:ext>
            </a:extLst>
          </p:cNvPr>
          <p:cNvSpPr txBox="1"/>
          <p:nvPr/>
        </p:nvSpPr>
        <p:spPr>
          <a:xfrm>
            <a:off x="8553450" y="2595652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atin typeface="a타임머신" panose="02020600000000000000" pitchFamily="18" charset="-127"/>
                <a:ea typeface="a타임머신" panose="02020600000000000000" pitchFamily="18" charset="-127"/>
              </a:rPr>
              <a:t>내가바로</a:t>
            </a:r>
            <a:endParaRPr lang="ko-KR" altLang="en-US" dirty="0"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07F2CA-372D-4C32-B50F-9015C6498F9F}"/>
              </a:ext>
            </a:extLst>
          </p:cNvPr>
          <p:cNvSpPr txBox="1"/>
          <p:nvPr/>
        </p:nvSpPr>
        <p:spPr>
          <a:xfrm>
            <a:off x="8553450" y="3892835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>
                <a:latin typeface="a타임머신" panose="02020600000000000000" pitchFamily="18" charset="-127"/>
                <a:ea typeface="a타임머신" panose="02020600000000000000" pitchFamily="18" charset="-127"/>
              </a:rPr>
              <a:t>발표의 요정</a:t>
            </a:r>
            <a:endParaRPr lang="ko-KR" altLang="en-US" dirty="0"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B0341B-ED6A-4789-957E-DDAD2021DB3B}"/>
              </a:ext>
            </a:extLst>
          </p:cNvPr>
          <p:cNvSpPr txBox="1"/>
          <p:nvPr/>
        </p:nvSpPr>
        <p:spPr>
          <a:xfrm>
            <a:off x="8553450" y="5105605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atin typeface="a타임머신" panose="02020600000000000000" pitchFamily="18" charset="-127"/>
                <a:ea typeface="a타임머신" panose="02020600000000000000" pitchFamily="18" charset="-127"/>
              </a:rPr>
              <a:t>마블리</a:t>
            </a:r>
            <a:r>
              <a:rPr lang="ko-KR" altLang="en-US" dirty="0">
                <a:latin typeface="a타임머신" panose="02020600000000000000" pitchFamily="18" charset="-127"/>
                <a:ea typeface="a타임머신" panose="02020600000000000000" pitchFamily="18" charset="-127"/>
              </a:rPr>
              <a:t> 템플릿</a:t>
            </a:r>
          </a:p>
        </p:txBody>
      </p:sp>
    </p:spTree>
    <p:extLst>
      <p:ext uri="{BB962C8B-B14F-4D97-AF65-F5344CB8AC3E}">
        <p14:creationId xmlns:p14="http://schemas.microsoft.com/office/powerpoint/2010/main" val="322910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C83CD45-0A77-4FD3-A682-FBAAB67456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93A6D108-2170-4512-BFF5-57676EC37CD8}"/>
              </a:ext>
            </a:extLst>
          </p:cNvPr>
          <p:cNvSpPr/>
          <p:nvPr/>
        </p:nvSpPr>
        <p:spPr>
          <a:xfrm>
            <a:off x="331756" y="1238250"/>
            <a:ext cx="11528488" cy="52958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9A56-C688-4E65-BCD3-DC08D7948B54}"/>
              </a:ext>
            </a:extLst>
          </p:cNvPr>
          <p:cNvSpPr txBox="1"/>
          <p:nvPr/>
        </p:nvSpPr>
        <p:spPr>
          <a:xfrm>
            <a:off x="331756" y="434459"/>
            <a:ext cx="4240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슬라이드 소제목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138A4C-C70C-4021-935B-7F3222A61DB4}"/>
              </a:ext>
            </a:extLst>
          </p:cNvPr>
          <p:cNvSpPr txBox="1"/>
          <p:nvPr/>
        </p:nvSpPr>
        <p:spPr>
          <a:xfrm>
            <a:off x="331756" y="215443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01.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718DB045-FCD7-49A9-BE45-015A3018DAEB}"/>
              </a:ext>
            </a:extLst>
          </p:cNvPr>
          <p:cNvSpPr/>
          <p:nvPr/>
        </p:nvSpPr>
        <p:spPr>
          <a:xfrm>
            <a:off x="2286000" y="2019300"/>
            <a:ext cx="2819400" cy="2819400"/>
          </a:xfrm>
          <a:custGeom>
            <a:avLst/>
            <a:gdLst>
              <a:gd name="connsiteX0" fmla="*/ 1409700 w 2819400"/>
              <a:gd name="connsiteY0" fmla="*/ 574869 h 2819400"/>
              <a:gd name="connsiteX1" fmla="*/ 574869 w 2819400"/>
              <a:gd name="connsiteY1" fmla="*/ 1409700 h 2819400"/>
              <a:gd name="connsiteX2" fmla="*/ 1409700 w 2819400"/>
              <a:gd name="connsiteY2" fmla="*/ 2244531 h 2819400"/>
              <a:gd name="connsiteX3" fmla="*/ 2244531 w 2819400"/>
              <a:gd name="connsiteY3" fmla="*/ 1409700 h 2819400"/>
              <a:gd name="connsiteX4" fmla="*/ 1409700 w 2819400"/>
              <a:gd name="connsiteY4" fmla="*/ 574869 h 2819400"/>
              <a:gd name="connsiteX5" fmla="*/ 1409700 w 2819400"/>
              <a:gd name="connsiteY5" fmla="*/ 0 h 2819400"/>
              <a:gd name="connsiteX6" fmla="*/ 2819400 w 2819400"/>
              <a:gd name="connsiteY6" fmla="*/ 1409700 h 2819400"/>
              <a:gd name="connsiteX7" fmla="*/ 1409700 w 2819400"/>
              <a:gd name="connsiteY7" fmla="*/ 2819400 h 2819400"/>
              <a:gd name="connsiteX8" fmla="*/ 0 w 2819400"/>
              <a:gd name="connsiteY8" fmla="*/ 1409700 h 2819400"/>
              <a:gd name="connsiteX9" fmla="*/ 1409700 w 2819400"/>
              <a:gd name="connsiteY9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400" h="2819400">
                <a:moveTo>
                  <a:pt x="1409700" y="574869"/>
                </a:moveTo>
                <a:cubicBezTo>
                  <a:pt x="948636" y="574869"/>
                  <a:pt x="574869" y="948636"/>
                  <a:pt x="574869" y="1409700"/>
                </a:cubicBezTo>
                <a:cubicBezTo>
                  <a:pt x="574869" y="1870764"/>
                  <a:pt x="948636" y="2244531"/>
                  <a:pt x="1409700" y="2244531"/>
                </a:cubicBezTo>
                <a:cubicBezTo>
                  <a:pt x="1870764" y="2244531"/>
                  <a:pt x="2244531" y="1870764"/>
                  <a:pt x="2244531" y="1409700"/>
                </a:cubicBezTo>
                <a:cubicBezTo>
                  <a:pt x="2244531" y="948636"/>
                  <a:pt x="1870764" y="574869"/>
                  <a:pt x="1409700" y="574869"/>
                </a:cubicBezTo>
                <a:close/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  <a:solidFill>
            <a:srgbClr val="FFB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63475F6C-970E-4D8E-B060-86EB077FDB40}"/>
              </a:ext>
            </a:extLst>
          </p:cNvPr>
          <p:cNvSpPr/>
          <p:nvPr/>
        </p:nvSpPr>
        <p:spPr>
          <a:xfrm>
            <a:off x="2185988" y="1933356"/>
            <a:ext cx="3019424" cy="3019424"/>
          </a:xfrm>
          <a:custGeom>
            <a:avLst/>
            <a:gdLst>
              <a:gd name="connsiteX0" fmla="*/ 1509712 w 3019424"/>
              <a:gd name="connsiteY0" fmla="*/ 0 h 3019424"/>
              <a:gd name="connsiteX1" fmla="*/ 1509712 w 3019424"/>
              <a:gd name="connsiteY1" fmla="*/ 615654 h 3019424"/>
              <a:gd name="connsiteX2" fmla="*/ 615654 w 3019424"/>
              <a:gd name="connsiteY2" fmla="*/ 1509712 h 3019424"/>
              <a:gd name="connsiteX3" fmla="*/ 1509712 w 3019424"/>
              <a:gd name="connsiteY3" fmla="*/ 2403771 h 3019424"/>
              <a:gd name="connsiteX4" fmla="*/ 2403771 w 3019424"/>
              <a:gd name="connsiteY4" fmla="*/ 1509712 h 3019424"/>
              <a:gd name="connsiteX5" fmla="*/ 3019424 w 3019424"/>
              <a:gd name="connsiteY5" fmla="*/ 1509712 h 3019424"/>
              <a:gd name="connsiteX6" fmla="*/ 1509712 w 3019424"/>
              <a:gd name="connsiteY6" fmla="*/ 3019424 h 3019424"/>
              <a:gd name="connsiteX7" fmla="*/ 0 w 3019424"/>
              <a:gd name="connsiteY7" fmla="*/ 1509712 h 3019424"/>
              <a:gd name="connsiteX8" fmla="*/ 1509712 w 3019424"/>
              <a:gd name="connsiteY8" fmla="*/ 0 h 301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424" h="3019424">
                <a:moveTo>
                  <a:pt x="1509712" y="0"/>
                </a:moveTo>
                <a:lnTo>
                  <a:pt x="1509712" y="615654"/>
                </a:lnTo>
                <a:cubicBezTo>
                  <a:pt x="1015938" y="615654"/>
                  <a:pt x="615654" y="1015938"/>
                  <a:pt x="615654" y="1509712"/>
                </a:cubicBezTo>
                <a:cubicBezTo>
                  <a:pt x="615654" y="2003487"/>
                  <a:pt x="1015938" y="2403771"/>
                  <a:pt x="1509712" y="2403771"/>
                </a:cubicBezTo>
                <a:cubicBezTo>
                  <a:pt x="2003487" y="2403771"/>
                  <a:pt x="2403771" y="2003487"/>
                  <a:pt x="2403771" y="1509712"/>
                </a:cubicBezTo>
                <a:lnTo>
                  <a:pt x="3019424" y="1509712"/>
                </a:lnTo>
                <a:cubicBezTo>
                  <a:pt x="3019424" y="2343503"/>
                  <a:pt x="2343503" y="3019424"/>
                  <a:pt x="1509712" y="3019424"/>
                </a:cubicBezTo>
                <a:cubicBezTo>
                  <a:pt x="675921" y="3019424"/>
                  <a:pt x="0" y="2343503"/>
                  <a:pt x="0" y="1509712"/>
                </a:cubicBezTo>
                <a:cubicBezTo>
                  <a:pt x="0" y="675921"/>
                  <a:pt x="675921" y="0"/>
                  <a:pt x="1509712" y="0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C22130-1CC5-4152-85FF-08C08BD4D108}"/>
              </a:ext>
            </a:extLst>
          </p:cNvPr>
          <p:cNvSpPr txBox="1"/>
          <p:nvPr/>
        </p:nvSpPr>
        <p:spPr>
          <a:xfrm>
            <a:off x="2806505" y="3075057"/>
            <a:ext cx="176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77%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3F77EF41-A8B6-445D-A632-11C6A141BFA9}"/>
              </a:ext>
            </a:extLst>
          </p:cNvPr>
          <p:cNvSpPr/>
          <p:nvPr/>
        </p:nvSpPr>
        <p:spPr>
          <a:xfrm>
            <a:off x="7123128" y="2019300"/>
            <a:ext cx="2819400" cy="2819400"/>
          </a:xfrm>
          <a:custGeom>
            <a:avLst/>
            <a:gdLst>
              <a:gd name="connsiteX0" fmla="*/ 1409700 w 2819400"/>
              <a:gd name="connsiteY0" fmla="*/ 574869 h 2819400"/>
              <a:gd name="connsiteX1" fmla="*/ 574869 w 2819400"/>
              <a:gd name="connsiteY1" fmla="*/ 1409700 h 2819400"/>
              <a:gd name="connsiteX2" fmla="*/ 1409700 w 2819400"/>
              <a:gd name="connsiteY2" fmla="*/ 2244531 h 2819400"/>
              <a:gd name="connsiteX3" fmla="*/ 2244531 w 2819400"/>
              <a:gd name="connsiteY3" fmla="*/ 1409700 h 2819400"/>
              <a:gd name="connsiteX4" fmla="*/ 1409700 w 2819400"/>
              <a:gd name="connsiteY4" fmla="*/ 574869 h 2819400"/>
              <a:gd name="connsiteX5" fmla="*/ 1409700 w 2819400"/>
              <a:gd name="connsiteY5" fmla="*/ 0 h 2819400"/>
              <a:gd name="connsiteX6" fmla="*/ 2819400 w 2819400"/>
              <a:gd name="connsiteY6" fmla="*/ 1409700 h 2819400"/>
              <a:gd name="connsiteX7" fmla="*/ 1409700 w 2819400"/>
              <a:gd name="connsiteY7" fmla="*/ 2819400 h 2819400"/>
              <a:gd name="connsiteX8" fmla="*/ 0 w 2819400"/>
              <a:gd name="connsiteY8" fmla="*/ 1409700 h 2819400"/>
              <a:gd name="connsiteX9" fmla="*/ 1409700 w 2819400"/>
              <a:gd name="connsiteY9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400" h="2819400">
                <a:moveTo>
                  <a:pt x="1409700" y="574869"/>
                </a:moveTo>
                <a:cubicBezTo>
                  <a:pt x="948636" y="574869"/>
                  <a:pt x="574869" y="948636"/>
                  <a:pt x="574869" y="1409700"/>
                </a:cubicBezTo>
                <a:cubicBezTo>
                  <a:pt x="574869" y="1870764"/>
                  <a:pt x="948636" y="2244531"/>
                  <a:pt x="1409700" y="2244531"/>
                </a:cubicBezTo>
                <a:cubicBezTo>
                  <a:pt x="1870764" y="2244531"/>
                  <a:pt x="2244531" y="1870764"/>
                  <a:pt x="2244531" y="1409700"/>
                </a:cubicBezTo>
                <a:cubicBezTo>
                  <a:pt x="2244531" y="948636"/>
                  <a:pt x="1870764" y="574869"/>
                  <a:pt x="1409700" y="574869"/>
                </a:cubicBezTo>
                <a:close/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  <a:solidFill>
            <a:srgbClr val="FFB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C9A44683-B78D-4392-A5DF-0E26229381C1}"/>
              </a:ext>
            </a:extLst>
          </p:cNvPr>
          <p:cNvSpPr/>
          <p:nvPr/>
        </p:nvSpPr>
        <p:spPr>
          <a:xfrm>
            <a:off x="7023117" y="1933356"/>
            <a:ext cx="2273081" cy="3019424"/>
          </a:xfrm>
          <a:custGeom>
            <a:avLst/>
            <a:gdLst>
              <a:gd name="connsiteX0" fmla="*/ 1509712 w 2273081"/>
              <a:gd name="connsiteY0" fmla="*/ 0 h 3019424"/>
              <a:gd name="connsiteX1" fmla="*/ 1509712 w 2273081"/>
              <a:gd name="connsiteY1" fmla="*/ 615654 h 3019424"/>
              <a:gd name="connsiteX2" fmla="*/ 615654 w 2273081"/>
              <a:gd name="connsiteY2" fmla="*/ 1509712 h 3019424"/>
              <a:gd name="connsiteX3" fmla="*/ 1509712 w 2273081"/>
              <a:gd name="connsiteY3" fmla="*/ 2403771 h 3019424"/>
              <a:gd name="connsiteX4" fmla="*/ 1857720 w 2273081"/>
              <a:gd name="connsiteY4" fmla="*/ 2333512 h 3019424"/>
              <a:gd name="connsiteX5" fmla="*/ 1896167 w 2273081"/>
              <a:gd name="connsiteY5" fmla="*/ 2314991 h 3019424"/>
              <a:gd name="connsiteX6" fmla="*/ 2273081 w 2273081"/>
              <a:gd name="connsiteY6" fmla="*/ 2810631 h 3019424"/>
              <a:gd name="connsiteX7" fmla="*/ 2229330 w 2273081"/>
              <a:gd name="connsiteY7" fmla="*/ 2837210 h 3019424"/>
              <a:gd name="connsiteX8" fmla="*/ 1509712 w 2273081"/>
              <a:gd name="connsiteY8" fmla="*/ 3019424 h 3019424"/>
              <a:gd name="connsiteX9" fmla="*/ 0 w 2273081"/>
              <a:gd name="connsiteY9" fmla="*/ 1509712 h 3019424"/>
              <a:gd name="connsiteX10" fmla="*/ 1509712 w 2273081"/>
              <a:gd name="connsiteY10" fmla="*/ 0 h 301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3081" h="3019424">
                <a:moveTo>
                  <a:pt x="1509712" y="0"/>
                </a:moveTo>
                <a:lnTo>
                  <a:pt x="1509712" y="615654"/>
                </a:lnTo>
                <a:cubicBezTo>
                  <a:pt x="1015938" y="615654"/>
                  <a:pt x="615654" y="1015938"/>
                  <a:pt x="615654" y="1509712"/>
                </a:cubicBezTo>
                <a:cubicBezTo>
                  <a:pt x="615654" y="2003487"/>
                  <a:pt x="1015938" y="2403771"/>
                  <a:pt x="1509712" y="2403771"/>
                </a:cubicBezTo>
                <a:cubicBezTo>
                  <a:pt x="1633156" y="2403771"/>
                  <a:pt x="1750756" y="2378753"/>
                  <a:pt x="1857720" y="2333512"/>
                </a:cubicBezTo>
                <a:lnTo>
                  <a:pt x="1896167" y="2314991"/>
                </a:lnTo>
                <a:lnTo>
                  <a:pt x="2273081" y="2810631"/>
                </a:lnTo>
                <a:lnTo>
                  <a:pt x="2229330" y="2837210"/>
                </a:lnTo>
                <a:cubicBezTo>
                  <a:pt x="2015414" y="2953416"/>
                  <a:pt x="1770272" y="3019424"/>
                  <a:pt x="1509712" y="3019424"/>
                </a:cubicBezTo>
                <a:cubicBezTo>
                  <a:pt x="675921" y="3019424"/>
                  <a:pt x="0" y="2343503"/>
                  <a:pt x="0" y="1509712"/>
                </a:cubicBezTo>
                <a:cubicBezTo>
                  <a:pt x="0" y="675921"/>
                  <a:pt x="675921" y="0"/>
                  <a:pt x="1509712" y="0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FA7571-0C34-482F-85ED-B780832642E5}"/>
              </a:ext>
            </a:extLst>
          </p:cNvPr>
          <p:cNvSpPr txBox="1"/>
          <p:nvPr/>
        </p:nvSpPr>
        <p:spPr>
          <a:xfrm>
            <a:off x="7650080" y="3089125"/>
            <a:ext cx="176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99%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0FF2E7-CC08-419F-8477-CE5F948DD4B9}"/>
              </a:ext>
            </a:extLst>
          </p:cNvPr>
          <p:cNvSpPr txBox="1"/>
          <p:nvPr/>
        </p:nvSpPr>
        <p:spPr>
          <a:xfrm>
            <a:off x="2565302" y="498713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마동석의 파워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A0E58C-5385-4118-A0AA-F4C31D3EEF13}"/>
              </a:ext>
            </a:extLst>
          </p:cNvPr>
          <p:cNvSpPr txBox="1"/>
          <p:nvPr/>
        </p:nvSpPr>
        <p:spPr>
          <a:xfrm>
            <a:off x="7408877" y="498713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마동석의 귀여움</a:t>
            </a:r>
          </a:p>
        </p:txBody>
      </p:sp>
    </p:spTree>
    <p:extLst>
      <p:ext uri="{BB962C8B-B14F-4D97-AF65-F5344CB8AC3E}">
        <p14:creationId xmlns:p14="http://schemas.microsoft.com/office/powerpoint/2010/main" val="97107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C83CD45-0A77-4FD3-A682-FBAAB67456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93A6D108-2170-4512-BFF5-57676EC37CD8}"/>
              </a:ext>
            </a:extLst>
          </p:cNvPr>
          <p:cNvSpPr/>
          <p:nvPr/>
        </p:nvSpPr>
        <p:spPr>
          <a:xfrm>
            <a:off x="331756" y="1238250"/>
            <a:ext cx="11528488" cy="52958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9A56-C688-4E65-BCD3-DC08D7948B54}"/>
              </a:ext>
            </a:extLst>
          </p:cNvPr>
          <p:cNvSpPr txBox="1"/>
          <p:nvPr/>
        </p:nvSpPr>
        <p:spPr>
          <a:xfrm>
            <a:off x="331756" y="434459"/>
            <a:ext cx="4240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슬라이드 소제목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138A4C-C70C-4021-935B-7F3222A61DB4}"/>
              </a:ext>
            </a:extLst>
          </p:cNvPr>
          <p:cNvSpPr txBox="1"/>
          <p:nvPr/>
        </p:nvSpPr>
        <p:spPr>
          <a:xfrm>
            <a:off x="331756" y="215443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02.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801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C83CD45-0A77-4FD3-A682-FBAAB67456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93A6D108-2170-4512-BFF5-57676EC37CD8}"/>
              </a:ext>
            </a:extLst>
          </p:cNvPr>
          <p:cNvSpPr/>
          <p:nvPr/>
        </p:nvSpPr>
        <p:spPr>
          <a:xfrm>
            <a:off x="331756" y="1238250"/>
            <a:ext cx="11528488" cy="52958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9A56-C688-4E65-BCD3-DC08D7948B54}"/>
              </a:ext>
            </a:extLst>
          </p:cNvPr>
          <p:cNvSpPr txBox="1"/>
          <p:nvPr/>
        </p:nvSpPr>
        <p:spPr>
          <a:xfrm>
            <a:off x="331756" y="434459"/>
            <a:ext cx="4240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슬라이드 소제목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138A4C-C70C-4021-935B-7F3222A61DB4}"/>
              </a:ext>
            </a:extLst>
          </p:cNvPr>
          <p:cNvSpPr txBox="1"/>
          <p:nvPr/>
        </p:nvSpPr>
        <p:spPr>
          <a:xfrm>
            <a:off x="331756" y="215443"/>
            <a:ext cx="22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타임머신" panose="02020600000000000000" pitchFamily="18" charset="-127"/>
                <a:ea typeface="a타임머신" panose="02020600000000000000" pitchFamily="18" charset="-127"/>
              </a:rPr>
              <a:t>CHAPTER 03.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44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7D3F62B-7384-4C4C-92FC-BAEF1CA37E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4" b="784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5C9707-C48B-4E68-A4BE-B04A18BF4ED6}"/>
              </a:ext>
            </a:extLst>
          </p:cNvPr>
          <p:cNvSpPr txBox="1"/>
          <p:nvPr/>
        </p:nvSpPr>
        <p:spPr>
          <a:xfrm>
            <a:off x="1657350" y="3167390"/>
            <a:ext cx="887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“</a:t>
            </a:r>
            <a:r>
              <a:rPr lang="ko-KR" altLang="en-US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발표 </a:t>
            </a:r>
            <a:r>
              <a:rPr lang="ko-KR" altLang="en-US" sz="2800" spc="300" dirty="0" err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들어주셔서</a:t>
            </a:r>
            <a:r>
              <a:rPr lang="ko-KR" altLang="en-US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 감사합니다</a:t>
            </a:r>
            <a:r>
              <a:rPr lang="en-US" altLang="ko-KR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.”</a:t>
            </a:r>
            <a:endParaRPr lang="ko-KR" altLang="en-US" sz="2800" spc="3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36535-34CC-46AC-A60E-9C1886F0E692}"/>
              </a:ext>
            </a:extLst>
          </p:cNvPr>
          <p:cNvSpPr txBox="1"/>
          <p:nvPr/>
        </p:nvSpPr>
        <p:spPr>
          <a:xfrm>
            <a:off x="960664" y="3690610"/>
            <a:ext cx="887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-</a:t>
            </a:r>
            <a:r>
              <a:rPr lang="ko-KR" altLang="en-US" sz="20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마동석</a:t>
            </a:r>
          </a:p>
        </p:txBody>
      </p:sp>
    </p:spTree>
    <p:extLst>
      <p:ext uri="{BB962C8B-B14F-4D97-AF65-F5344CB8AC3E}">
        <p14:creationId xmlns:p14="http://schemas.microsoft.com/office/powerpoint/2010/main" val="407922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7E3589A-002F-4172-B448-9E54DC1B5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11" y="0"/>
            <a:ext cx="1221941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800678-6B89-4960-8AFB-8D2EFE2D8FE1}"/>
              </a:ext>
            </a:extLst>
          </p:cNvPr>
          <p:cNvSpPr txBox="1"/>
          <p:nvPr/>
        </p:nvSpPr>
        <p:spPr>
          <a:xfrm>
            <a:off x="1657350" y="3167390"/>
            <a:ext cx="887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질문 받겠습니다</a:t>
            </a:r>
            <a:r>
              <a:rPr lang="en-US" altLang="ko-KR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.</a:t>
            </a:r>
            <a:endParaRPr lang="ko-KR" altLang="en-US" sz="2800" spc="3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709E4C-B17A-46F7-8F8F-86D274902F2F}"/>
              </a:ext>
            </a:extLst>
          </p:cNvPr>
          <p:cNvSpPr txBox="1"/>
          <p:nvPr/>
        </p:nvSpPr>
        <p:spPr>
          <a:xfrm>
            <a:off x="960664" y="3690610"/>
            <a:ext cx="887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“</a:t>
            </a:r>
            <a:r>
              <a:rPr lang="ko-KR" altLang="en-US" sz="20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질문자는 진실의 방으로＂</a:t>
            </a:r>
          </a:p>
        </p:txBody>
      </p:sp>
    </p:spTree>
    <p:extLst>
      <p:ext uri="{BB962C8B-B14F-4D97-AF65-F5344CB8AC3E}">
        <p14:creationId xmlns:p14="http://schemas.microsoft.com/office/powerpoint/2010/main" val="376424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84E0AC0-648E-4A64-91ED-B71036172B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93CE54-1043-4511-8B7B-3B19E5DFB795}"/>
              </a:ext>
            </a:extLst>
          </p:cNvPr>
          <p:cNvSpPr txBox="1"/>
          <p:nvPr/>
        </p:nvSpPr>
        <p:spPr>
          <a:xfrm>
            <a:off x="1657350" y="3167390"/>
            <a:ext cx="887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pc="300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A+ </a:t>
            </a:r>
            <a:r>
              <a:rPr lang="ko-KR" altLang="en-US" sz="2800" spc="300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좀 부탁드립니다 교수님</a:t>
            </a:r>
            <a:r>
              <a:rPr lang="en-US" altLang="ko-KR" sz="2800" spc="300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타임머신" panose="02020600000000000000" pitchFamily="18" charset="-127"/>
                <a:ea typeface="a타임머신" panose="02020600000000000000" pitchFamily="18" charset="-127"/>
              </a:rPr>
              <a:t>.</a:t>
            </a:r>
            <a:endParaRPr lang="ko-KR" altLang="en-US" sz="2800" spc="300" dirty="0">
              <a:solidFill>
                <a:schemeClr val="accent4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타임머신" panose="02020600000000000000" pitchFamily="18" charset="-127"/>
              <a:ea typeface="a타임머신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013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98</Words>
  <Application>Microsoft Office PowerPoint</Application>
  <PresentationFormat>와이드스크린</PresentationFormat>
  <Paragraphs>36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a고딕10</vt:lpstr>
      <vt:lpstr>Arial</vt:lpstr>
      <vt:lpstr>맑은 고딕</vt:lpstr>
      <vt:lpstr>a타임머신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강나영</dc:creator>
  <cp:lastModifiedBy>강나영</cp:lastModifiedBy>
  <cp:revision>7</cp:revision>
  <dcterms:created xsi:type="dcterms:W3CDTF">2017-10-26T13:58:51Z</dcterms:created>
  <dcterms:modified xsi:type="dcterms:W3CDTF">2017-11-18T21:48:48Z</dcterms:modified>
</cp:coreProperties>
</file>